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1" autoAdjust="0"/>
    <p:restoredTop sz="94660"/>
  </p:normalViewPr>
  <p:slideViewPr>
    <p:cSldViewPr snapToGrid="0">
      <p:cViewPr>
        <p:scale>
          <a:sx n="100" d="100"/>
          <a:sy n="100" d="100"/>
        </p:scale>
        <p:origin x="150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544A6-A2E1-4775-86B1-A5E728E0D0B0}" type="datetimeFigureOut">
              <a:rPr lang="en-US" smtClean="0"/>
              <a:t>1/25/2017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B84DE-67C4-419A-B488-ADCD238346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07390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544A6-A2E1-4775-86B1-A5E728E0D0B0}" type="datetimeFigureOut">
              <a:rPr lang="en-US" smtClean="0"/>
              <a:t>1/25/2017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B84DE-67C4-419A-B488-ADCD238346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0557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544A6-A2E1-4775-86B1-A5E728E0D0B0}" type="datetimeFigureOut">
              <a:rPr lang="en-US" smtClean="0"/>
              <a:t>1/25/2017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B84DE-67C4-419A-B488-ADCD238346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2932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544A6-A2E1-4775-86B1-A5E728E0D0B0}" type="datetimeFigureOut">
              <a:rPr lang="en-US" smtClean="0"/>
              <a:t>1/25/2017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B84DE-67C4-419A-B488-ADCD238346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24843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544A6-A2E1-4775-86B1-A5E728E0D0B0}" type="datetimeFigureOut">
              <a:rPr lang="en-US" smtClean="0"/>
              <a:t>1/25/2017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B84DE-67C4-419A-B488-ADCD238346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3175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544A6-A2E1-4775-86B1-A5E728E0D0B0}" type="datetimeFigureOut">
              <a:rPr lang="en-US" smtClean="0"/>
              <a:t>1/25/2017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B84DE-67C4-419A-B488-ADCD238346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8954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544A6-A2E1-4775-86B1-A5E728E0D0B0}" type="datetimeFigureOut">
              <a:rPr lang="en-US" smtClean="0"/>
              <a:t>1/25/2017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B84DE-67C4-419A-B488-ADCD238346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67734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544A6-A2E1-4775-86B1-A5E728E0D0B0}" type="datetimeFigureOut">
              <a:rPr lang="en-US" smtClean="0"/>
              <a:t>1/25/2017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B84DE-67C4-419A-B488-ADCD238346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86302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544A6-A2E1-4775-86B1-A5E728E0D0B0}" type="datetimeFigureOut">
              <a:rPr lang="en-US" smtClean="0"/>
              <a:t>1/25/2017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B84DE-67C4-419A-B488-ADCD238346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6574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544A6-A2E1-4775-86B1-A5E728E0D0B0}" type="datetimeFigureOut">
              <a:rPr lang="en-US" smtClean="0"/>
              <a:t>1/25/2017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B84DE-67C4-419A-B488-ADCD238346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02501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544A6-A2E1-4775-86B1-A5E728E0D0B0}" type="datetimeFigureOut">
              <a:rPr lang="en-US" smtClean="0"/>
              <a:t>1/25/2017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B84DE-67C4-419A-B488-ADCD238346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09981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9544A6-A2E1-4775-86B1-A5E728E0D0B0}" type="datetimeFigureOut">
              <a:rPr lang="en-US" smtClean="0"/>
              <a:t>1/25/2017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BB84DE-67C4-419A-B488-ADCD238346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88743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0975" y="428625"/>
            <a:ext cx="11791950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smtClean="0"/>
              <a:t>COMMENT JOUER </a:t>
            </a:r>
            <a:r>
              <a:rPr lang="en-US" sz="4800" b="1" i="1" u="sng" dirty="0" smtClean="0"/>
              <a:t>MAFIA</a:t>
            </a:r>
            <a:r>
              <a:rPr lang="en-US" sz="4800" b="1" dirty="0" smtClean="0"/>
              <a:t>!</a:t>
            </a:r>
          </a:p>
          <a:p>
            <a:pPr algn="ctr"/>
            <a:endParaRPr lang="en-US" sz="4800" b="1" dirty="0"/>
          </a:p>
          <a:p>
            <a:pPr algn="ctr"/>
            <a:r>
              <a:rPr lang="en-US" sz="4400" b="1" dirty="0" smtClean="0"/>
              <a:t>YOUR ROLE MUST BE KEPT SECRET!</a:t>
            </a:r>
          </a:p>
          <a:p>
            <a:pPr algn="ctr"/>
            <a:endParaRPr lang="en-US" sz="4400" b="1" dirty="0"/>
          </a:p>
        </p:txBody>
      </p:sp>
      <p:pic>
        <p:nvPicPr>
          <p:cNvPr id="1032" name="Picture 1" descr="Image result for police clipar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9075" y="2500012"/>
            <a:ext cx="2400300" cy="3305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2" descr="Image result for mafia clipar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86"/>
          <a:stretch>
            <a:fillRect/>
          </a:stretch>
        </p:blipFill>
        <p:spPr bwMode="auto">
          <a:xfrm>
            <a:off x="78969" y="2609552"/>
            <a:ext cx="2933700" cy="2943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4" descr="Image result for FEMALE DOCTOR clipart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1438" y="2571451"/>
            <a:ext cx="2238375" cy="3162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Picture 8" descr="Image result for fRENCH people cartoon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174" b="9975"/>
          <a:stretch>
            <a:fillRect/>
          </a:stretch>
        </p:blipFill>
        <p:spPr bwMode="auto">
          <a:xfrm>
            <a:off x="9001125" y="3052463"/>
            <a:ext cx="2971800" cy="2200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306775" y="5495328"/>
            <a:ext cx="11791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LA MAFIA		       LA POLICE	     LE DOCTEUR		LES CITOYENS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80975" y="6030305"/>
            <a:ext cx="30099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/>
              <a:t>Kill everyone in the town; doctors and police are priority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192850" y="6029707"/>
            <a:ext cx="30099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/>
              <a:t>Identify the mafia and convince the citizens to convict them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136075" y="6029706"/>
            <a:ext cx="30099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/>
              <a:t>Save the victims of the mafia’s attacks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9079300" y="6029705"/>
            <a:ext cx="3009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/>
              <a:t>Convict the mafia members</a:t>
            </a:r>
          </a:p>
        </p:txBody>
      </p:sp>
    </p:spTree>
    <p:extLst>
      <p:ext uri="{BB962C8B-B14F-4D97-AF65-F5344CB8AC3E}">
        <p14:creationId xmlns:p14="http://schemas.microsoft.com/office/powerpoint/2010/main" val="9102647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25843" t="12364" r="38078" b="12014"/>
          <a:stretch/>
        </p:blipFill>
        <p:spPr>
          <a:xfrm>
            <a:off x="3476624" y="95250"/>
            <a:ext cx="5019675" cy="6575925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800475" y="1704975"/>
            <a:ext cx="2857500" cy="447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5229225" y="2935537"/>
            <a:ext cx="2857500" cy="447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3733800" y="4283282"/>
            <a:ext cx="2857500" cy="447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5229225" y="5586243"/>
            <a:ext cx="2857500" cy="447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733800" y="1136987"/>
            <a:ext cx="36004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 smtClean="0"/>
              <a:t>La mafia tue un victime;</a:t>
            </a:r>
          </a:p>
          <a:p>
            <a:r>
              <a:rPr lang="fr-FR" sz="2000" b="1" dirty="0" smtClean="0"/>
              <a:t>La police cherche la mafia;</a:t>
            </a:r>
          </a:p>
          <a:p>
            <a:r>
              <a:rPr lang="fr-FR" sz="2000" b="1" dirty="0" smtClean="0"/>
              <a:t>Le docteur cherche la victime</a:t>
            </a:r>
            <a:endParaRPr lang="fr-FR" sz="20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5086351" y="2757186"/>
            <a:ext cx="326707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 smtClean="0"/>
              <a:t>Discussion</a:t>
            </a:r>
          </a:p>
          <a:p>
            <a:r>
              <a:rPr lang="fr-FR" sz="1600" b="1" dirty="0" smtClean="0"/>
              <a:t>Lies are </a:t>
            </a:r>
            <a:r>
              <a:rPr lang="fr-FR" sz="1600" b="1" dirty="0" err="1" smtClean="0"/>
              <a:t>completely</a:t>
            </a:r>
            <a:r>
              <a:rPr lang="fr-FR" sz="1600" b="1" dirty="0" smtClean="0"/>
              <a:t> acceptable to </a:t>
            </a:r>
            <a:r>
              <a:rPr lang="fr-FR" sz="1600" b="1" dirty="0" err="1" smtClean="0"/>
              <a:t>accomplish</a:t>
            </a:r>
            <a:r>
              <a:rPr lang="fr-FR" sz="1600" b="1" dirty="0" smtClean="0"/>
              <a:t> </a:t>
            </a:r>
            <a:r>
              <a:rPr lang="fr-FR" sz="1600" b="1" dirty="0" err="1" smtClean="0"/>
              <a:t>your</a:t>
            </a:r>
            <a:r>
              <a:rPr lang="fr-FR" sz="1600" b="1" dirty="0" smtClean="0"/>
              <a:t> objectives</a:t>
            </a:r>
            <a:endParaRPr lang="fr-FR" sz="16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3733800" y="4056434"/>
            <a:ext cx="326707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 smtClean="0"/>
              <a:t>Accusations</a:t>
            </a:r>
          </a:p>
          <a:p>
            <a:r>
              <a:rPr lang="fr-FR" sz="1600" b="1" dirty="0" smtClean="0"/>
              <a:t>Lies are </a:t>
            </a:r>
            <a:r>
              <a:rPr lang="fr-FR" sz="1600" b="1" dirty="0" err="1" smtClean="0"/>
              <a:t>completely</a:t>
            </a:r>
            <a:r>
              <a:rPr lang="fr-FR" sz="1600" b="1" dirty="0" smtClean="0"/>
              <a:t> acceptable to </a:t>
            </a:r>
            <a:r>
              <a:rPr lang="fr-FR" sz="1600" b="1" dirty="0" err="1" smtClean="0"/>
              <a:t>accomplish</a:t>
            </a:r>
            <a:r>
              <a:rPr lang="fr-FR" sz="1600" b="1" dirty="0" smtClean="0"/>
              <a:t> </a:t>
            </a:r>
            <a:r>
              <a:rPr lang="fr-FR" sz="1600" b="1" dirty="0" err="1" smtClean="0"/>
              <a:t>your</a:t>
            </a:r>
            <a:r>
              <a:rPr lang="fr-FR" sz="1600" b="1" dirty="0" smtClean="0"/>
              <a:t> objectives</a:t>
            </a:r>
            <a:endParaRPr lang="fr-FR" sz="1600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5367337" y="5535695"/>
            <a:ext cx="32670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 smtClean="0"/>
              <a:t>Jugement</a:t>
            </a:r>
          </a:p>
          <a:p>
            <a:r>
              <a:rPr lang="fr-FR" sz="1600" b="1" dirty="0" smtClean="0"/>
              <a:t>Tout le monde vote</a:t>
            </a:r>
            <a:endParaRPr lang="fr-FR" sz="1600" b="1" dirty="0"/>
          </a:p>
        </p:txBody>
      </p:sp>
    </p:spTree>
    <p:extLst>
      <p:ext uri="{BB962C8B-B14F-4D97-AF65-F5344CB8AC3E}">
        <p14:creationId xmlns:p14="http://schemas.microsoft.com/office/powerpoint/2010/main" val="1617855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0" y="123825"/>
            <a:ext cx="11791950" cy="7478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smtClean="0"/>
              <a:t>VOCABULAIRE</a:t>
            </a:r>
          </a:p>
          <a:p>
            <a:pPr algn="ctr"/>
            <a:endParaRPr lang="en-US" sz="4800" b="1" dirty="0"/>
          </a:p>
          <a:p>
            <a:pPr algn="ctr"/>
            <a:r>
              <a:rPr lang="en-US" sz="4800" b="1" dirty="0" smtClean="0"/>
              <a:t>TOUT LE MONDE </a:t>
            </a:r>
          </a:p>
          <a:p>
            <a:pPr algn="ctr"/>
            <a:r>
              <a:rPr lang="en-US" sz="4800" b="1" i="1" dirty="0" smtClean="0"/>
              <a:t>EVERYONE</a:t>
            </a:r>
          </a:p>
          <a:p>
            <a:pPr algn="ctr"/>
            <a:endParaRPr lang="en-US" sz="2800" b="1" dirty="0"/>
          </a:p>
          <a:p>
            <a:pPr algn="ctr"/>
            <a:r>
              <a:rPr lang="en-US" sz="4800" b="1" dirty="0" smtClean="0"/>
              <a:t>S’EST ENDORMI</a:t>
            </a:r>
          </a:p>
          <a:p>
            <a:pPr algn="ctr"/>
            <a:r>
              <a:rPr lang="en-US" sz="4800" b="1" i="1" dirty="0" smtClean="0"/>
              <a:t>WENT TO SLEEP</a:t>
            </a:r>
          </a:p>
          <a:p>
            <a:pPr algn="ctr"/>
            <a:endParaRPr lang="en-US" sz="2800" b="1" dirty="0"/>
          </a:p>
          <a:p>
            <a:pPr algn="ctr"/>
            <a:r>
              <a:rPr lang="en-US" sz="4800" b="1" dirty="0" smtClean="0"/>
              <a:t>S’EST RÉVEILLÉ</a:t>
            </a:r>
          </a:p>
          <a:p>
            <a:pPr algn="ctr"/>
            <a:r>
              <a:rPr lang="en-US" sz="4800" b="1" i="1" dirty="0" smtClean="0"/>
              <a:t>WOKE UP</a:t>
            </a:r>
            <a:endParaRPr lang="en-US" sz="4400" b="1" i="1" dirty="0" smtClean="0"/>
          </a:p>
          <a:p>
            <a:pPr algn="ctr"/>
            <a:endParaRPr lang="en-US" sz="4400" b="1" dirty="0"/>
          </a:p>
        </p:txBody>
      </p:sp>
    </p:spTree>
    <p:extLst>
      <p:ext uri="{BB962C8B-B14F-4D97-AF65-F5344CB8AC3E}">
        <p14:creationId xmlns:p14="http://schemas.microsoft.com/office/powerpoint/2010/main" val="24988789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99</Words>
  <Application>Microsoft Office PowerPoint</Application>
  <PresentationFormat>Widescreen</PresentationFormat>
  <Paragraphs>27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3</cp:revision>
  <dcterms:created xsi:type="dcterms:W3CDTF">2017-01-25T13:28:20Z</dcterms:created>
  <dcterms:modified xsi:type="dcterms:W3CDTF">2017-01-25T13:46:50Z</dcterms:modified>
</cp:coreProperties>
</file>